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Eyelight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IT4Sports</a:t>
            </a:r>
          </a:p>
        </p:txBody>
      </p:sp>
    </p:spTree>
    <p:extLst>
      <p:ext uri="{BB962C8B-B14F-4D97-AF65-F5344CB8AC3E}">
        <p14:creationId xmlns:p14="http://schemas.microsoft.com/office/powerpoint/2010/main" val="38289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66358" y="4456805"/>
            <a:ext cx="10561638" cy="1468437"/>
          </a:xfrm>
        </p:spPr>
        <p:txBody>
          <a:bodyPr/>
          <a:lstStyle/>
          <a:p>
            <a:r>
              <a:rPr lang="es-ES" sz="4800" dirty="0" err="1"/>
              <a:t>Don’t</a:t>
            </a:r>
            <a:r>
              <a:rPr lang="es-ES" sz="4800" dirty="0"/>
              <a:t> be </a:t>
            </a:r>
            <a:r>
              <a:rPr lang="es-ES" sz="4800" dirty="0" err="1"/>
              <a:t>afraid</a:t>
            </a:r>
            <a:r>
              <a:rPr lang="es-ES" sz="4800" dirty="0"/>
              <a:t> to </a:t>
            </a:r>
            <a:r>
              <a:rPr lang="es-ES" sz="4800" dirty="0" err="1">
                <a:solidFill>
                  <a:schemeClr val="bg1"/>
                </a:solidFill>
              </a:rPr>
              <a:t>play</a:t>
            </a:r>
            <a:r>
              <a:rPr lang="es-ES" sz="4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198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18-05-27 at 13.40.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327" y="1017917"/>
            <a:ext cx="8680330" cy="4960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9" y="138492"/>
            <a:ext cx="4634920" cy="36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ior, persona, pared&#10;&#10;Descripción generada con confianza muy alta">
            <a:extLst>
              <a:ext uri="{FF2B5EF4-FFF2-40B4-BE49-F238E27FC236}">
                <a16:creationId xmlns:a16="http://schemas.microsoft.com/office/drawing/2014/main" id="{ABEF73C0-6C3D-4CD4-9A56-85A069C80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50" b="23874"/>
          <a:stretch/>
        </p:blipFill>
        <p:spPr>
          <a:xfrm rot="3865403">
            <a:off x="705115" y="3199457"/>
            <a:ext cx="3170233" cy="25968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E4AEB6A-BE0A-453D-B711-AF42D599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" t="79" r="-1429" b="40822"/>
          <a:stretch/>
        </p:blipFill>
        <p:spPr>
          <a:xfrm>
            <a:off x="3716086" y="2959193"/>
            <a:ext cx="2928978" cy="3077332"/>
          </a:xfrm>
          <a:prstGeom prst="rect">
            <a:avLst/>
          </a:prstGeom>
        </p:spPr>
      </p:pic>
      <p:pic>
        <p:nvPicPr>
          <p:cNvPr id="7" name="Imagen 6" descr="Imagen que contiene interior, suelo, objeto, mesa&#10;&#10;Descripción generada con confianza alta">
            <a:extLst>
              <a:ext uri="{FF2B5EF4-FFF2-40B4-BE49-F238E27FC236}">
                <a16:creationId xmlns:a16="http://schemas.microsoft.com/office/drawing/2014/main" id="{9EA3DB48-27A2-447D-ACFB-BD164F487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51122">
            <a:off x="6381440" y="445641"/>
            <a:ext cx="2573684" cy="4575438"/>
          </a:xfrm>
          <a:prstGeom prst="rect">
            <a:avLst/>
          </a:prstGeom>
        </p:spPr>
      </p:pic>
      <p:pic>
        <p:nvPicPr>
          <p:cNvPr id="9" name="Imagen 8" descr="Imagen que contiene interior, persona, pared, suelo&#10;&#10;Descripción generada con confianza muy alta">
            <a:extLst>
              <a:ext uri="{FF2B5EF4-FFF2-40B4-BE49-F238E27FC236}">
                <a16:creationId xmlns:a16="http://schemas.microsoft.com/office/drawing/2014/main" id="{DA959200-1B91-48D0-844F-FC2AE44F1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771" y="286435"/>
            <a:ext cx="2368926" cy="4211424"/>
          </a:xfrm>
          <a:prstGeom prst="rect">
            <a:avLst/>
          </a:prstGeom>
        </p:spPr>
      </p:pic>
      <p:pic>
        <p:nvPicPr>
          <p:cNvPr id="11" name="Imagen 10" descr="Imagen que contiene texto, pizarra&#10;&#10;Descripción generada con confianza alta">
            <a:extLst>
              <a:ext uri="{FF2B5EF4-FFF2-40B4-BE49-F238E27FC236}">
                <a16:creationId xmlns:a16="http://schemas.microsoft.com/office/drawing/2014/main" id="{28C7A3A9-E0D1-49FE-A2B8-EB1B0E156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443956">
            <a:off x="1440898" y="398776"/>
            <a:ext cx="2411624" cy="32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84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40" y="0"/>
            <a:ext cx="9146875" cy="6860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5124" y="4356340"/>
            <a:ext cx="6875253" cy="1250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613140" y="4196925"/>
            <a:ext cx="9782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03245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0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72" y="2879052"/>
            <a:ext cx="5305263" cy="39789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t="7018" r="17518" b="23349"/>
          <a:stretch/>
        </p:blipFill>
        <p:spPr>
          <a:xfrm rot="1043454">
            <a:off x="8807569" y="-69010"/>
            <a:ext cx="3631721" cy="4718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0672">
            <a:off x="99928" y="312435"/>
            <a:ext cx="4000000" cy="24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3">
            <a:off x="395504" y="3956171"/>
            <a:ext cx="2176363" cy="2176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5991" y="828136"/>
            <a:ext cx="4399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latin typeface="Freestyle Script" panose="030804020302050B0404" pitchFamily="66" charset="0"/>
              </a:rPr>
              <a:t>THE END?</a:t>
            </a:r>
          </a:p>
        </p:txBody>
      </p:sp>
    </p:spTree>
    <p:extLst>
      <p:ext uri="{BB962C8B-B14F-4D97-AF65-F5344CB8AC3E}">
        <p14:creationId xmlns:p14="http://schemas.microsoft.com/office/powerpoint/2010/main" val="3144349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127</TotalTime>
  <Words>13</Words>
  <Application>Microsoft Office PowerPoint</Application>
  <PresentationFormat>Panorámica</PresentationFormat>
  <Paragraphs>5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Century Gothic</vt:lpstr>
      <vt:lpstr>Freestyle Script</vt:lpstr>
      <vt:lpstr>Wingdings 2</vt:lpstr>
      <vt:lpstr>Quotable</vt:lpstr>
      <vt:lpstr>Eyelight</vt:lpstr>
      <vt:lpstr>Don’t be afraid to play.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Eyelight</dc:title>
  <dc:creator>Carlos CJ</dc:creator>
  <cp:lastModifiedBy>Alberto Moro Calvo</cp:lastModifiedBy>
  <cp:revision>10</cp:revision>
  <dcterms:created xsi:type="dcterms:W3CDTF">2018-05-27T11:09:41Z</dcterms:created>
  <dcterms:modified xsi:type="dcterms:W3CDTF">2018-05-27T13:29:02Z</dcterms:modified>
</cp:coreProperties>
</file>